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</p:embeddedFontLst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9FEA6-012E-43D5-B6D6-93AC1C020F6F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E4EA-98AA-41DB-8B62-86590D6B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466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9FEA6-012E-43D5-B6D6-93AC1C020F6F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E4EA-98AA-41DB-8B62-86590D6B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440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9FEA6-012E-43D5-B6D6-93AC1C020F6F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E4EA-98AA-41DB-8B62-86590D6B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783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9FEA6-012E-43D5-B6D6-93AC1C020F6F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E4EA-98AA-41DB-8B62-86590D6B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189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9FEA6-012E-43D5-B6D6-93AC1C020F6F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E4EA-98AA-41DB-8B62-86590D6B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894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9FEA6-012E-43D5-B6D6-93AC1C020F6F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E4EA-98AA-41DB-8B62-86590D6B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1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9FEA6-012E-43D5-B6D6-93AC1C020F6F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E4EA-98AA-41DB-8B62-86590D6B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94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9FEA6-012E-43D5-B6D6-93AC1C020F6F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E4EA-98AA-41DB-8B62-86590D6B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48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9FEA6-012E-43D5-B6D6-93AC1C020F6F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E4EA-98AA-41DB-8B62-86590D6B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176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9FEA6-012E-43D5-B6D6-93AC1C020F6F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E4EA-98AA-41DB-8B62-86590D6B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729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9FEA6-012E-43D5-B6D6-93AC1C020F6F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E4EA-98AA-41DB-8B62-86590D6B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4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9FEA6-012E-43D5-B6D6-93AC1C020F6F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BE4EA-98AA-41DB-8B62-86590D6B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87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happy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66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sick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303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angry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89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tired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28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hungry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86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scared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86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bored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60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sad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22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On-screen Show (4:3)</PresentationFormat>
  <Paragraphs>16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2019-12-06T03:53:42Z</dcterms:created>
  <dcterms:modified xsi:type="dcterms:W3CDTF">2019-12-06T03:53:54Z</dcterms:modified>
</cp:coreProperties>
</file>